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7" d="100"/>
          <a:sy n="67" d="100"/>
        </p:scale>
        <p:origin x="77"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636c29aa128e8b77" providerId="LiveId" clId="{F08955AB-C82C-46CC-A5DF-FF19A430DF9C}"/>
    <pc:docChg chg="modSld">
      <pc:chgData name="" userId="636c29aa128e8b77" providerId="LiveId" clId="{F08955AB-C82C-46CC-A5DF-FF19A430DF9C}" dt="2023-11-22T04:42:37.639" v="20" actId="14100"/>
      <pc:docMkLst>
        <pc:docMk/>
      </pc:docMkLst>
      <pc:sldChg chg="addSp modSp">
        <pc:chgData name="" userId="636c29aa128e8b77" providerId="LiveId" clId="{F08955AB-C82C-46CC-A5DF-FF19A430DF9C}" dt="2023-11-22T04:42:37.639" v="20" actId="14100"/>
        <pc:sldMkLst>
          <pc:docMk/>
          <pc:sldMk cId="0" sldId="259"/>
        </pc:sldMkLst>
        <pc:picChg chg="mod">
          <ac:chgData name="" userId="636c29aa128e8b77" providerId="LiveId" clId="{F08955AB-C82C-46CC-A5DF-FF19A430DF9C}" dt="2023-11-22T04:42:06.757" v="17" actId="1076"/>
          <ac:picMkLst>
            <pc:docMk/>
            <pc:sldMk cId="0" sldId="259"/>
            <ac:picMk id="2" creationId="{00000000-0000-0000-0000-000000000000}"/>
          </ac:picMkLst>
        </pc:picChg>
        <pc:picChg chg="add mod">
          <ac:chgData name="" userId="636c29aa128e8b77" providerId="LiveId" clId="{F08955AB-C82C-46CC-A5DF-FF19A430DF9C}" dt="2023-11-22T04:42:15.275" v="18" actId="1076"/>
          <ac:picMkLst>
            <pc:docMk/>
            <pc:sldMk cId="0" sldId="259"/>
            <ac:picMk id="7" creationId="{70F87303-4C1B-431C-87B3-AB1E6A15EE7F}"/>
          </ac:picMkLst>
        </pc:picChg>
        <pc:picChg chg="add mod">
          <ac:chgData name="" userId="636c29aa128e8b77" providerId="LiveId" clId="{F08955AB-C82C-46CC-A5DF-FF19A430DF9C}" dt="2023-11-22T04:41:09.097" v="5" actId="1076"/>
          <ac:picMkLst>
            <pc:docMk/>
            <pc:sldMk cId="0" sldId="259"/>
            <ac:picMk id="9" creationId="{9E327763-D3D0-490D-B426-6B145F7793F1}"/>
          </ac:picMkLst>
        </pc:picChg>
        <pc:picChg chg="add mod">
          <ac:chgData name="" userId="636c29aa128e8b77" providerId="LiveId" clId="{F08955AB-C82C-46CC-A5DF-FF19A430DF9C}" dt="2023-11-22T04:42:37.639" v="20" actId="14100"/>
          <ac:picMkLst>
            <pc:docMk/>
            <pc:sldMk cId="0" sldId="259"/>
            <ac:picMk id="11" creationId="{F4F3D5A4-E81B-4A42-8937-2826A6537CC8}"/>
          </ac:picMkLst>
        </pc:picChg>
        <pc:picChg chg="add mod">
          <ac:chgData name="" userId="636c29aa128e8b77" providerId="LiveId" clId="{F08955AB-C82C-46CC-A5DF-FF19A430DF9C}" dt="2023-11-22T04:42:04.100" v="16" actId="14100"/>
          <ac:picMkLst>
            <pc:docMk/>
            <pc:sldMk cId="0" sldId="259"/>
            <ac:picMk id="13" creationId="{285AF4E8-C0B8-4E2A-B63C-82A7FB5BEFB7}"/>
          </ac:picMkLst>
        </pc:pic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1798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hyperlink" Target="https://gamma.app" TargetMode="External"/><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937272"/>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SkyInsights - A Weather Prediction Project</a:t>
            </a:r>
            <a:endParaRPr lang="en-US" sz="5249" dirty="0"/>
          </a:p>
        </p:txBody>
      </p:sp>
      <p:sp>
        <p:nvSpPr>
          <p:cNvPr id="6" name="Text 2"/>
          <p:cNvSpPr/>
          <p:nvPr/>
        </p:nvSpPr>
        <p:spPr>
          <a:xfrm>
            <a:off x="833199" y="4936927"/>
            <a:ext cx="7477601" cy="355402"/>
          </a:xfrm>
          <a:prstGeom prst="rect">
            <a:avLst/>
          </a:prstGeom>
          <a:noFill/>
          <a:ln/>
        </p:spPr>
        <p:txBody>
          <a:bodyPr wrap="none" rtlCol="0" anchor="t"/>
          <a:lstStyle/>
          <a:p>
            <a:pPr marL="0" indent="0">
              <a:lnSpc>
                <a:spcPts val="2799"/>
              </a:lnSpc>
              <a:buNone/>
            </a:pP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1760220" y="4456628"/>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Introduction</a:t>
            </a:r>
            <a:endParaRPr lang="en-US" sz="4374" dirty="0"/>
          </a:p>
        </p:txBody>
      </p:sp>
      <p:sp>
        <p:nvSpPr>
          <p:cNvPr id="6" name="Text 2"/>
          <p:cNvSpPr/>
          <p:nvPr/>
        </p:nvSpPr>
        <p:spPr>
          <a:xfrm>
            <a:off x="1760220" y="5484257"/>
            <a:ext cx="11109960"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purpose of the project is to provide accurate weather prediction based on probability. Our website allows users to input their location and receive the temperature and the probability of rain in that area.</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792004"/>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Working</a:t>
            </a:r>
            <a:endParaRPr lang="en-US" sz="4374" dirty="0"/>
          </a:p>
        </p:txBody>
      </p:sp>
      <p:sp>
        <p:nvSpPr>
          <p:cNvPr id="6" name="Shape 2"/>
          <p:cNvSpPr/>
          <p:nvPr/>
        </p:nvSpPr>
        <p:spPr>
          <a:xfrm>
            <a:off x="4490799" y="1819632"/>
            <a:ext cx="9306401" cy="1724501"/>
          </a:xfrm>
          <a:prstGeom prst="roundRect">
            <a:avLst>
              <a:gd name="adj" fmla="val 7731"/>
            </a:avLst>
          </a:prstGeom>
          <a:solidFill>
            <a:srgbClr val="EEEFF5"/>
          </a:solidFill>
          <a:ln/>
        </p:spPr>
      </p:sp>
      <p:sp>
        <p:nvSpPr>
          <p:cNvPr id="7" name="Text 3"/>
          <p:cNvSpPr/>
          <p:nvPr/>
        </p:nvSpPr>
        <p:spPr>
          <a:xfrm>
            <a:off x="4712970" y="2041803"/>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Collection of Data</a:t>
            </a:r>
            <a:endParaRPr lang="en-US" sz="2187" dirty="0"/>
          </a:p>
        </p:txBody>
      </p:sp>
      <p:sp>
        <p:nvSpPr>
          <p:cNvPr id="8" name="Text 4"/>
          <p:cNvSpPr/>
          <p:nvPr/>
        </p:nvSpPr>
        <p:spPr>
          <a:xfrm>
            <a:off x="4712970" y="2611160"/>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We collect current temperature and rain information using APIs to ensure up-to-date data.</a:t>
            </a:r>
            <a:endParaRPr lang="en-US" sz="1750" dirty="0"/>
          </a:p>
        </p:txBody>
      </p:sp>
      <p:sp>
        <p:nvSpPr>
          <p:cNvPr id="9" name="Shape 5"/>
          <p:cNvSpPr/>
          <p:nvPr/>
        </p:nvSpPr>
        <p:spPr>
          <a:xfrm>
            <a:off x="4490799" y="3766304"/>
            <a:ext cx="9306401" cy="1724501"/>
          </a:xfrm>
          <a:prstGeom prst="roundRect">
            <a:avLst>
              <a:gd name="adj" fmla="val 7731"/>
            </a:avLst>
          </a:prstGeom>
          <a:solidFill>
            <a:srgbClr val="EEEFF5"/>
          </a:solidFill>
          <a:ln/>
        </p:spPr>
      </p:sp>
      <p:sp>
        <p:nvSpPr>
          <p:cNvPr id="10" name="Text 6"/>
          <p:cNvSpPr/>
          <p:nvPr/>
        </p:nvSpPr>
        <p:spPr>
          <a:xfrm>
            <a:off x="4712970" y="3988475"/>
            <a:ext cx="307848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Calculation of Probability</a:t>
            </a:r>
            <a:endParaRPr lang="en-US" sz="2187" dirty="0"/>
          </a:p>
        </p:txBody>
      </p:sp>
      <p:sp>
        <p:nvSpPr>
          <p:cNvPr id="11" name="Text 7"/>
          <p:cNvSpPr/>
          <p:nvPr/>
        </p:nvSpPr>
        <p:spPr>
          <a:xfrm>
            <a:off x="4712970" y="4557832"/>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Our algorithm considers temperature, recent rain, and time to calculate the probability of rain in a specific location.</a:t>
            </a:r>
            <a:endParaRPr lang="en-US" sz="1750" dirty="0"/>
          </a:p>
        </p:txBody>
      </p:sp>
      <p:sp>
        <p:nvSpPr>
          <p:cNvPr id="12" name="Shape 8"/>
          <p:cNvSpPr/>
          <p:nvPr/>
        </p:nvSpPr>
        <p:spPr>
          <a:xfrm>
            <a:off x="4490799" y="5712976"/>
            <a:ext cx="9306401" cy="1724501"/>
          </a:xfrm>
          <a:prstGeom prst="roundRect">
            <a:avLst>
              <a:gd name="adj" fmla="val 7731"/>
            </a:avLst>
          </a:prstGeom>
          <a:solidFill>
            <a:srgbClr val="EEEFF5"/>
          </a:solidFill>
          <a:ln/>
        </p:spPr>
      </p:sp>
      <p:sp>
        <p:nvSpPr>
          <p:cNvPr id="13" name="Text 9"/>
          <p:cNvSpPr/>
          <p:nvPr/>
        </p:nvSpPr>
        <p:spPr>
          <a:xfrm>
            <a:off x="4712970" y="5935147"/>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Display of Results</a:t>
            </a:r>
            <a:endParaRPr lang="en-US" sz="2187" dirty="0"/>
          </a:p>
        </p:txBody>
      </p:sp>
      <p:sp>
        <p:nvSpPr>
          <p:cNvPr id="14" name="Text 10"/>
          <p:cNvSpPr/>
          <p:nvPr/>
        </p:nvSpPr>
        <p:spPr>
          <a:xfrm>
            <a:off x="4712970" y="6504503"/>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Users receive the temperature and the rain probability for their input location on our website.</a:t>
            </a:r>
            <a:endParaRPr lang="en-US" sz="1750" dirty="0"/>
          </a:p>
        </p:txBody>
      </p:sp>
      <p:pic>
        <p:nvPicPr>
          <p:cNvPr id="15"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53776"/>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3767614"/>
            <a:ext cx="4443889" cy="694373"/>
          </a:xfrm>
          <a:prstGeom prst="rect">
            <a:avLst/>
          </a:prstGeom>
          <a:noFill/>
          <a:ln/>
        </p:spPr>
        <p:txBody>
          <a:bodyPr wrap="none" rtlCol="0" anchor="t"/>
          <a:lstStyle/>
          <a:p>
            <a:pPr marL="0" indent="0">
              <a:lnSpc>
                <a:spcPts val="5468"/>
              </a:lnSpc>
              <a:buNone/>
            </a:pPr>
            <a:endParaRPr lang="en-US" sz="4374" dirty="0"/>
          </a:p>
        </p:txBody>
      </p:sp>
      <p:pic>
        <p:nvPicPr>
          <p:cNvPr id="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pic>
        <p:nvPicPr>
          <p:cNvPr id="7" name="Picture 6">
            <a:extLst>
              <a:ext uri="{FF2B5EF4-FFF2-40B4-BE49-F238E27FC236}">
                <a16:creationId xmlns:a16="http://schemas.microsoft.com/office/drawing/2014/main" id="{70F87303-4C1B-431C-87B3-AB1E6A15EE7F}"/>
              </a:ext>
            </a:extLst>
          </p:cNvPr>
          <p:cNvPicPr>
            <a:picLocks noChangeAspect="1"/>
          </p:cNvPicPr>
          <p:nvPr/>
        </p:nvPicPr>
        <p:blipFill>
          <a:blip r:embed="rId6"/>
          <a:stretch>
            <a:fillRect/>
          </a:stretch>
        </p:blipFill>
        <p:spPr>
          <a:xfrm>
            <a:off x="571091" y="253776"/>
            <a:ext cx="5905849" cy="3589269"/>
          </a:xfrm>
          <a:prstGeom prst="rect">
            <a:avLst/>
          </a:prstGeom>
        </p:spPr>
      </p:pic>
      <p:pic>
        <p:nvPicPr>
          <p:cNvPr id="9" name="Picture 8">
            <a:extLst>
              <a:ext uri="{FF2B5EF4-FFF2-40B4-BE49-F238E27FC236}">
                <a16:creationId xmlns:a16="http://schemas.microsoft.com/office/drawing/2014/main" id="{9E327763-D3D0-490D-B426-6B145F7793F1}"/>
              </a:ext>
            </a:extLst>
          </p:cNvPr>
          <p:cNvPicPr>
            <a:picLocks noChangeAspect="1"/>
          </p:cNvPicPr>
          <p:nvPr/>
        </p:nvPicPr>
        <p:blipFill>
          <a:blip r:embed="rId7"/>
          <a:stretch>
            <a:fillRect/>
          </a:stretch>
        </p:blipFill>
        <p:spPr>
          <a:xfrm>
            <a:off x="7281978" y="114059"/>
            <a:ext cx="5523576" cy="3680701"/>
          </a:xfrm>
          <a:prstGeom prst="rect">
            <a:avLst/>
          </a:prstGeom>
        </p:spPr>
      </p:pic>
      <p:pic>
        <p:nvPicPr>
          <p:cNvPr id="11" name="Picture 10">
            <a:extLst>
              <a:ext uri="{FF2B5EF4-FFF2-40B4-BE49-F238E27FC236}">
                <a16:creationId xmlns:a16="http://schemas.microsoft.com/office/drawing/2014/main" id="{F4F3D5A4-E81B-4A42-8937-2826A6537CC8}"/>
              </a:ext>
            </a:extLst>
          </p:cNvPr>
          <p:cNvPicPr>
            <a:picLocks noChangeAspect="1"/>
          </p:cNvPicPr>
          <p:nvPr/>
        </p:nvPicPr>
        <p:blipFill>
          <a:blip r:embed="rId8"/>
          <a:stretch>
            <a:fillRect/>
          </a:stretch>
        </p:blipFill>
        <p:spPr>
          <a:xfrm>
            <a:off x="571091" y="4411263"/>
            <a:ext cx="5905849" cy="3573966"/>
          </a:xfrm>
          <a:prstGeom prst="rect">
            <a:avLst/>
          </a:prstGeom>
        </p:spPr>
      </p:pic>
      <p:pic>
        <p:nvPicPr>
          <p:cNvPr id="13" name="Picture 12">
            <a:extLst>
              <a:ext uri="{FF2B5EF4-FFF2-40B4-BE49-F238E27FC236}">
                <a16:creationId xmlns:a16="http://schemas.microsoft.com/office/drawing/2014/main" id="{285AF4E8-C0B8-4E2A-B63C-82A7FB5BEFB7}"/>
              </a:ext>
            </a:extLst>
          </p:cNvPr>
          <p:cNvPicPr>
            <a:picLocks noChangeAspect="1"/>
          </p:cNvPicPr>
          <p:nvPr/>
        </p:nvPicPr>
        <p:blipFill>
          <a:blip r:embed="rId9"/>
          <a:stretch>
            <a:fillRect/>
          </a:stretch>
        </p:blipFill>
        <p:spPr>
          <a:xfrm>
            <a:off x="7213946" y="4461987"/>
            <a:ext cx="5656234" cy="364626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792004"/>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Conclusion</a:t>
            </a:r>
            <a:endParaRPr lang="en-US" sz="4374" dirty="0"/>
          </a:p>
        </p:txBody>
      </p:sp>
      <p:sp>
        <p:nvSpPr>
          <p:cNvPr id="6" name="Shape 2"/>
          <p:cNvSpPr/>
          <p:nvPr/>
        </p:nvSpPr>
        <p:spPr>
          <a:xfrm>
            <a:off x="833199" y="1819632"/>
            <a:ext cx="9306401" cy="1724501"/>
          </a:xfrm>
          <a:prstGeom prst="roundRect">
            <a:avLst>
              <a:gd name="adj" fmla="val 7731"/>
            </a:avLst>
          </a:prstGeom>
          <a:solidFill>
            <a:srgbClr val="EEEFF5"/>
          </a:solidFill>
          <a:ln/>
        </p:spPr>
      </p:sp>
      <p:sp>
        <p:nvSpPr>
          <p:cNvPr id="7" name="Text 3"/>
          <p:cNvSpPr/>
          <p:nvPr/>
        </p:nvSpPr>
        <p:spPr>
          <a:xfrm>
            <a:off x="1055370" y="2041803"/>
            <a:ext cx="284226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Benefits of SkyInsights</a:t>
            </a:r>
            <a:endParaRPr lang="en-US" sz="2187" dirty="0"/>
          </a:p>
        </p:txBody>
      </p:sp>
      <p:sp>
        <p:nvSpPr>
          <p:cNvPr id="8" name="Text 4"/>
          <p:cNvSpPr/>
          <p:nvPr/>
        </p:nvSpPr>
        <p:spPr>
          <a:xfrm>
            <a:off x="1055370" y="2611160"/>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SkyInsights provides accurate weather predictions, especially useful for planning outdoor activities.</a:t>
            </a:r>
            <a:endParaRPr lang="en-US" sz="1750" dirty="0"/>
          </a:p>
        </p:txBody>
      </p:sp>
      <p:sp>
        <p:nvSpPr>
          <p:cNvPr id="9" name="Shape 5"/>
          <p:cNvSpPr/>
          <p:nvPr/>
        </p:nvSpPr>
        <p:spPr>
          <a:xfrm>
            <a:off x="833199" y="3766304"/>
            <a:ext cx="9306401" cy="1724501"/>
          </a:xfrm>
          <a:prstGeom prst="roundRect">
            <a:avLst>
              <a:gd name="adj" fmla="val 7731"/>
            </a:avLst>
          </a:prstGeom>
          <a:solidFill>
            <a:srgbClr val="EEEFF5"/>
          </a:solidFill>
          <a:ln/>
        </p:spPr>
      </p:sp>
      <p:sp>
        <p:nvSpPr>
          <p:cNvPr id="10" name="Text 6"/>
          <p:cNvSpPr/>
          <p:nvPr/>
        </p:nvSpPr>
        <p:spPr>
          <a:xfrm>
            <a:off x="1055370" y="3988475"/>
            <a:ext cx="249936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Future Development</a:t>
            </a:r>
            <a:endParaRPr lang="en-US" sz="2187" dirty="0"/>
          </a:p>
        </p:txBody>
      </p:sp>
      <p:sp>
        <p:nvSpPr>
          <p:cNvPr id="11" name="Text 7"/>
          <p:cNvSpPr/>
          <p:nvPr/>
        </p:nvSpPr>
        <p:spPr>
          <a:xfrm>
            <a:off x="1055370" y="4557832"/>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We plan to integrate additional factors and improve the accuracy of our predictions.</a:t>
            </a:r>
            <a:endParaRPr lang="en-US" sz="1750" dirty="0"/>
          </a:p>
        </p:txBody>
      </p:sp>
      <p:sp>
        <p:nvSpPr>
          <p:cNvPr id="12" name="Shape 8"/>
          <p:cNvSpPr/>
          <p:nvPr/>
        </p:nvSpPr>
        <p:spPr>
          <a:xfrm>
            <a:off x="833199" y="5712976"/>
            <a:ext cx="9306401" cy="1724501"/>
          </a:xfrm>
          <a:prstGeom prst="roundRect">
            <a:avLst>
              <a:gd name="adj" fmla="val 7731"/>
            </a:avLst>
          </a:prstGeom>
          <a:solidFill>
            <a:srgbClr val="EEEFF5"/>
          </a:solidFill>
          <a:ln/>
        </p:spPr>
      </p:sp>
      <p:sp>
        <p:nvSpPr>
          <p:cNvPr id="13" name="Text 9"/>
          <p:cNvSpPr/>
          <p:nvPr/>
        </p:nvSpPr>
        <p:spPr>
          <a:xfrm>
            <a:off x="1055370" y="5935147"/>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Call to Action</a:t>
            </a:r>
            <a:endParaRPr lang="en-US" sz="2187" dirty="0"/>
          </a:p>
        </p:txBody>
      </p:sp>
      <p:sp>
        <p:nvSpPr>
          <p:cNvPr id="14" name="Text 10"/>
          <p:cNvSpPr/>
          <p:nvPr/>
        </p:nvSpPr>
        <p:spPr>
          <a:xfrm>
            <a:off x="1055370" y="6504503"/>
            <a:ext cx="8862060"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Try SkyInsights now for reliable weather forecasts and never be caught unprepared!</a:t>
            </a:r>
            <a:endParaRPr lang="en-US" sz="1750" dirty="0"/>
          </a:p>
        </p:txBody>
      </p:sp>
      <p:pic>
        <p:nvPicPr>
          <p:cNvPr id="15"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158</Words>
  <Application>Microsoft Office PowerPoint</Application>
  <PresentationFormat>Custom</PresentationFormat>
  <Paragraphs>22</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Dell</cp:lastModifiedBy>
  <cp:revision>2</cp:revision>
  <dcterms:created xsi:type="dcterms:W3CDTF">2023-11-22T03:56:30Z</dcterms:created>
  <dcterms:modified xsi:type="dcterms:W3CDTF">2023-11-22T04:53:19Z</dcterms:modified>
</cp:coreProperties>
</file>